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 descr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Image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c.jpg" descr="c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458" r="0" b="16458"/>
          <a:stretch>
            <a:fillRect/>
          </a:stretch>
        </p:blipFill>
        <p:spPr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</p:pic>
      <p:sp>
        <p:nvSpPr>
          <p:cNvPr id="122" name="VoteME - Online Voting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53" sz="4416">
                <a:effectLst>
                  <a:outerShdw sx="100000" sy="100000" kx="0" ky="0" algn="b" rotWithShape="0" blurRad="23368" dist="23368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VoteME - Online Voting System</a:t>
            </a:r>
          </a:p>
        </p:txBody>
      </p:sp>
      <p:sp>
        <p:nvSpPr>
          <p:cNvPr id="123" name="Akshatha r (1nh15mca06)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pc="282"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Akshatha r (1nh15mca06)</a:t>
            </a:r>
          </a:p>
          <a:p>
            <a:pPr defTabSz="572516">
              <a:defRPr spc="282"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Lalit Kumar (1nh15mca38)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reen sho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screen shots</a:t>
            </a:r>
          </a:p>
          <a:p>
            <a:pPr algn="just"/>
            <a:r>
              <a:t>5. User Page</a:t>
            </a:r>
          </a:p>
        </p:txBody>
      </p:sp>
      <p:pic>
        <p:nvPicPr>
          <p:cNvPr id="152" name="Screen Shot 2017-10-14 at 7.32.56 PM.png" descr="Screen Shot 2017-10-14 at 7.32.56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64" y="2385123"/>
            <a:ext cx="12200072" cy="62013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creen sho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screen shots</a:t>
            </a:r>
          </a:p>
          <a:p>
            <a:pPr algn="just"/>
            <a:r>
              <a:t>5. Voting</a:t>
            </a:r>
          </a:p>
        </p:txBody>
      </p:sp>
      <p:pic>
        <p:nvPicPr>
          <p:cNvPr id="155" name="Screen Shot 2017-09-27 at 7.34.47 PM.png" descr="Screen Shot 2017-09-27 at 7.34.47 PM.png"/>
          <p:cNvPicPr>
            <a:picLocks noChangeAspect="1"/>
          </p:cNvPicPr>
          <p:nvPr/>
        </p:nvPicPr>
        <p:blipFill>
          <a:blip r:embed="rId2">
            <a:extLst/>
          </a:blip>
          <a:srcRect l="0" t="1791" r="0" b="1791"/>
          <a:stretch>
            <a:fillRect/>
          </a:stretch>
        </p:blipFill>
        <p:spPr>
          <a:xfrm>
            <a:off x="1441238" y="2435923"/>
            <a:ext cx="10122324" cy="6099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.jpg" descr="c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8" name="Thank you !"/>
          <p:cNvSpPr txBox="1"/>
          <p:nvPr>
            <p:ph type="title" idx="4294967295"/>
          </p:nvPr>
        </p:nvSpPr>
        <p:spPr>
          <a:xfrm>
            <a:off x="4233995" y="8479165"/>
            <a:ext cx="11201401" cy="1714501"/>
          </a:xfrm>
          <a:prstGeom prst="rect">
            <a:avLst/>
          </a:prstGeom>
        </p:spPr>
        <p:txBody>
          <a:bodyPr/>
          <a:lstStyle>
            <a:lvl1pPr algn="just"/>
          </a:lstStyle>
          <a:p>
            <a:pPr/>
            <a:r>
              <a:t>Thank you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d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sp>
        <p:nvSpPr>
          <p:cNvPr id="126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  <a:p>
            <a:pPr/>
            <a:r>
              <a:t>H/W and S/W Requirement</a:t>
            </a:r>
          </a:p>
          <a:p>
            <a:pPr/>
            <a:r>
              <a:t>Module Description</a:t>
            </a:r>
          </a:p>
          <a:p>
            <a:pPr/>
            <a:r>
              <a:t>Screen 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9" name="VoteMe (e-Polling System) is developed with the aim of creating a platform which will make voting process easier, allowing citizens above 18 years of age to cast their vote onlin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519937">
              <a:lnSpc>
                <a:spcPct val="90000"/>
              </a:lnSpc>
              <a:spcBef>
                <a:spcPts val="2400"/>
              </a:spcBef>
              <a:buSzTx/>
              <a:buNone/>
              <a:defRPr sz="2848">
                <a:effectLst>
                  <a:outerShdw sx="100000" sy="100000" kx="0" ky="0" algn="b" rotWithShape="0" blurRad="22606" dist="2260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VoteMe (e-Polling System) is developed with the aim of creating a platform which will make voting process easier, allowing citizens above 18 years of age to cast their vote online.</a:t>
            </a:r>
          </a:p>
          <a:p>
            <a:pPr marL="0" indent="0" algn="just" defTabSz="519937">
              <a:lnSpc>
                <a:spcPct val="90000"/>
              </a:lnSpc>
              <a:spcBef>
                <a:spcPts val="2400"/>
              </a:spcBef>
              <a:buSzTx/>
              <a:buNone/>
              <a:defRPr sz="2848">
                <a:effectLst>
                  <a:outerShdw sx="100000" sy="100000" kx="0" ky="0" algn="b" rotWithShape="0" blurRad="22606" dist="2260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This web-based project is implemented in ASP.NET with C# using MySQL database as back-end and Microsoft Visual Studio. Net as front-end tool.</a:t>
            </a:r>
          </a:p>
          <a:p>
            <a:pPr marL="0" indent="0" algn="just" defTabSz="519937">
              <a:lnSpc>
                <a:spcPct val="90000"/>
              </a:lnSpc>
              <a:spcBef>
                <a:spcPts val="2400"/>
              </a:spcBef>
              <a:buSzTx/>
              <a:buNone/>
              <a:defRPr sz="2848">
                <a:effectLst>
                  <a:outerShdw sx="100000" sy="100000" kx="0" ky="0" algn="b" rotWithShape="0" blurRad="22606" dist="2260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VoteMe (e-Polling System) creates and handles details regarding polling and election which will enable all citizens to cast their vote via a web-based platform. </a:t>
            </a:r>
          </a:p>
          <a:p>
            <a:pPr marL="0" indent="0" algn="just" defTabSz="519937">
              <a:lnSpc>
                <a:spcPct val="90000"/>
              </a:lnSpc>
              <a:spcBef>
                <a:spcPts val="2400"/>
              </a:spcBef>
              <a:buSzTx/>
              <a:buNone/>
              <a:defRPr sz="2848">
                <a:effectLst>
                  <a:outerShdw sx="100000" sy="100000" kx="0" ky="0" algn="b" rotWithShape="0" blurRad="22606" dist="2260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Database consisting of records and details of the citizens and candidates who are eligible to vote are maintained by the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/w and s/w requir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H/w and s/w requirement</a:t>
            </a:r>
          </a:p>
        </p:txBody>
      </p:sp>
      <p:sp>
        <p:nvSpPr>
          <p:cNvPr id="132" name="Software Specific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algn="just" defTabSz="508254">
              <a:spcBef>
                <a:spcPts val="2700"/>
              </a:spcBef>
              <a:defRPr b="1"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Software Specification:</a:t>
            </a:r>
          </a:p>
          <a:p>
            <a:pPr marL="386715" indent="-386715" algn="just" defTabSz="508254">
              <a:spcBef>
                <a:spcPts val="2700"/>
              </a:spcBef>
              <a:defRPr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Operating system    : Windows XP or Mac OS</a:t>
            </a:r>
          </a:p>
          <a:p>
            <a:pPr marL="386715" indent="-386715" algn="just" defTabSz="508254">
              <a:spcBef>
                <a:spcPts val="2700"/>
              </a:spcBef>
              <a:defRPr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Coding Language    : ASP.Net with C#</a:t>
            </a:r>
          </a:p>
          <a:p>
            <a:pPr marL="386715" indent="-386715" algn="just" defTabSz="508254">
              <a:spcBef>
                <a:spcPts val="2700"/>
              </a:spcBef>
              <a:defRPr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Data Base                 : MySQL</a:t>
            </a:r>
          </a:p>
          <a:p>
            <a:pPr marL="386715" indent="-386715" algn="just" defTabSz="508254">
              <a:spcBef>
                <a:spcPts val="2700"/>
              </a:spcBef>
              <a:defRPr b="1"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Hardware Specification:</a:t>
            </a:r>
          </a:p>
          <a:p>
            <a:pPr marL="386715" indent="-386715" algn="just" defTabSz="508254">
              <a:spcBef>
                <a:spcPts val="2700"/>
              </a:spcBef>
              <a:defRPr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Ram                     : 1 GB</a:t>
            </a:r>
          </a:p>
          <a:p>
            <a:pPr marL="386715" indent="-386715" algn="just" defTabSz="508254">
              <a:spcBef>
                <a:spcPts val="2700"/>
              </a:spcBef>
              <a:defRPr sz="3132"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Hard Disk          : 100 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odule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 Description</a:t>
            </a:r>
          </a:p>
        </p:txBody>
      </p:sp>
      <p:sp>
        <p:nvSpPr>
          <p:cNvPr id="135" name="Election Officer : The admin can create and manage a Polling Ev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rPr b="1">
                <a:latin typeface="+mn-lt"/>
                <a:ea typeface="+mn-ea"/>
                <a:cs typeface="+mn-cs"/>
                <a:sym typeface="Avenir Next"/>
              </a:rPr>
              <a:t>Election Officer </a:t>
            </a:r>
            <a:r>
              <a:t>: The admin can create and manage a Polling Event. </a:t>
            </a:r>
          </a:p>
          <a:p>
            <a:pPr algn="just"/>
            <a:r>
              <a:rPr b="1">
                <a:latin typeface="+mn-lt"/>
                <a:ea typeface="+mn-ea"/>
                <a:cs typeface="+mn-cs"/>
                <a:sym typeface="Avenir Next"/>
              </a:rPr>
              <a:t>User module</a:t>
            </a:r>
            <a:r>
              <a:t> : The user can login using the ADHAR NO and Mobile NO. The all Voting events will be displayed with the description so user can vote there easily.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creen shots - 1. home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screen shots - 1. home page</a:t>
            </a:r>
          </a:p>
        </p:txBody>
      </p:sp>
      <p:pic>
        <p:nvPicPr>
          <p:cNvPr id="138" name="Screen Shot 2017-10-14 at 7.22.00 PM.png" descr="Screen Shot 2017-10-14 at 7.22.00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99" y="2348204"/>
            <a:ext cx="12293601" cy="6248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creen sho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screen shots</a:t>
            </a:r>
          </a:p>
          <a:p>
            <a:pPr algn="just"/>
            <a:r>
              <a:t>2. ELEction Officer Page</a:t>
            </a:r>
          </a:p>
        </p:txBody>
      </p:sp>
      <p:pic>
        <p:nvPicPr>
          <p:cNvPr id="141" name="Screen Shot 2017-10-14 at 7.22.47 PM.png" descr="Screen Shot 2017-10-14 at 7.22.47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64" y="2385123"/>
            <a:ext cx="12200072" cy="62013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creen sho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screen shots</a:t>
            </a:r>
          </a:p>
          <a:p>
            <a:pPr algn="just"/>
            <a:r>
              <a:t>3. Create New Voting Event</a:t>
            </a:r>
          </a:p>
        </p:txBody>
      </p:sp>
      <p:pic>
        <p:nvPicPr>
          <p:cNvPr id="144" name="Screen Shot 2017-10-14 at 7.26.56 PM.png" descr="Screen Shot 2017-10-14 at 7.26.56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022" y="2209590"/>
            <a:ext cx="7153766" cy="3662455"/>
          </a:xfrm>
          <a:prstGeom prst="rect">
            <a:avLst/>
          </a:prstGeom>
        </p:spPr>
      </p:pic>
      <p:pic>
        <p:nvPicPr>
          <p:cNvPr id="145" name="Screen Shot 2017-10-14 at 7.28.07 PM.png" descr="Screen Shot 2017-10-14 at 7.28.07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2022" y="5801588"/>
            <a:ext cx="7153766" cy="36624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creen sho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screen shots</a:t>
            </a:r>
          </a:p>
          <a:p>
            <a:pPr algn="just"/>
            <a:r>
              <a:t>4. Register New ELE. Officer</a:t>
            </a:r>
          </a:p>
        </p:txBody>
      </p:sp>
      <p:pic>
        <p:nvPicPr>
          <p:cNvPr id="148" name="Screen Shot 2017-10-14 at 7.29.37 PM.png" descr="Screen Shot 2017-10-14 at 7.29.37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4189" y="2045995"/>
            <a:ext cx="7096422" cy="3633605"/>
          </a:xfrm>
          <a:prstGeom prst="rect">
            <a:avLst/>
          </a:prstGeom>
        </p:spPr>
      </p:pic>
      <p:pic>
        <p:nvPicPr>
          <p:cNvPr id="149" name="Screen Shot 2017-10-14 at 7.29.40 PM.png" descr="Screen Shot 2017-10-14 at 7.29.40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676797" y="5674199"/>
            <a:ext cx="5651206" cy="3532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